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6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54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04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6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12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71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36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45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86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37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65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3194C-7BC5-4EB2-8743-85DACFF08D3A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A4827-A140-49F4-8D1B-786578EE80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28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691175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NTUTCSIE 106-2 F2E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wk12-</a:t>
            </a:r>
            <a:r>
              <a:rPr lang="zh-TW" altLang="en-US" sz="3600" dirty="0" smtClean="0"/>
              <a:t>十大易用性分析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zh-TW" altLang="en-US" sz="2400" dirty="0" smtClean="0"/>
              <a:t>資工二 </a:t>
            </a:r>
            <a:r>
              <a:rPr lang="en-US" altLang="zh-TW" sz="2400" dirty="0" smtClean="0"/>
              <a:t>105590019</a:t>
            </a:r>
            <a:r>
              <a:rPr lang="zh-TW" altLang="en-US" sz="2400" dirty="0" smtClean="0"/>
              <a:t> 顏柏耀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資工二 </a:t>
            </a:r>
            <a:r>
              <a:rPr lang="en-US" altLang="zh-TW" sz="2400" dirty="0" smtClean="0"/>
              <a:t>105590032 </a:t>
            </a:r>
            <a:r>
              <a:rPr lang="zh-TW" altLang="en-US" sz="2400" dirty="0" smtClean="0"/>
              <a:t>張哲源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資工二 </a:t>
            </a:r>
            <a:r>
              <a:rPr lang="en-US" altLang="zh-TW" sz="2400" dirty="0" smtClean="0"/>
              <a:t>105590037 </a:t>
            </a:r>
            <a:r>
              <a:rPr lang="zh-TW" altLang="en-US" sz="2400" dirty="0" smtClean="0"/>
              <a:t>杜晉宇</a:t>
            </a:r>
            <a:endParaRPr lang="zh-TW" altLang="en-US" sz="3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96" y="2954215"/>
            <a:ext cx="12212996" cy="39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1" y="422030"/>
            <a:ext cx="10553700" cy="1268657"/>
          </a:xfrm>
        </p:spPr>
        <p:txBody>
          <a:bodyPr/>
          <a:lstStyle/>
          <a:p>
            <a:pPr algn="ctr"/>
            <a:r>
              <a:rPr lang="zh-TW" altLang="en-US" dirty="0"/>
              <a:t>資工二 </a:t>
            </a:r>
            <a:r>
              <a:rPr lang="en-US" altLang="zh-TW" dirty="0"/>
              <a:t>105590037 </a:t>
            </a:r>
            <a:r>
              <a:rPr lang="zh-TW" altLang="en-US" dirty="0"/>
              <a:t>杜晉宇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1353526"/>
            <a:ext cx="10515600" cy="3361226"/>
          </a:xfrm>
        </p:spPr>
      </p:pic>
      <p:sp>
        <p:nvSpPr>
          <p:cNvPr id="5" name="文字方塊 4"/>
          <p:cNvSpPr txBox="1"/>
          <p:nvPr/>
        </p:nvSpPr>
        <p:spPr>
          <a:xfrm>
            <a:off x="817685" y="4906108"/>
            <a:ext cx="1053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系統</a:t>
            </a:r>
            <a:r>
              <a:rPr lang="zh-TW" altLang="en-US" dirty="0"/>
              <a:t>狀態</a:t>
            </a:r>
            <a:r>
              <a:rPr lang="zh-TW" altLang="en-US" dirty="0" smtClean="0"/>
              <a:t>能見度</a:t>
            </a:r>
            <a:r>
              <a:rPr lang="en-US" altLang="zh-TW" dirty="0"/>
              <a:t>(Visibility of system </a:t>
            </a:r>
            <a:r>
              <a:rPr lang="en-US" altLang="zh-TW" dirty="0" smtClean="0"/>
              <a:t>status)</a:t>
            </a:r>
            <a:r>
              <a:rPr lang="zh-TW" altLang="en-US" dirty="0" smtClean="0"/>
              <a:t>，在鼠標放置於四個超連結標題上時，可加入一些視覺回饋，讓使用者知道這是按鈕，且可以按下以導至新的頁面。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14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資工二 </a:t>
            </a:r>
            <a:r>
              <a:rPr lang="en-US" altLang="zh-TW" dirty="0"/>
              <a:t>105590037 </a:t>
            </a:r>
            <a:r>
              <a:rPr lang="zh-TW" altLang="en-US" dirty="0"/>
              <a:t>杜晉宇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95" y="1280502"/>
            <a:ext cx="9116410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1537795" y="5767754"/>
            <a:ext cx="911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7.</a:t>
            </a:r>
            <a:r>
              <a:rPr lang="zh-TW" altLang="en-US" dirty="0" smtClean="0"/>
              <a:t>彈性與使用效率</a:t>
            </a:r>
            <a:r>
              <a:rPr lang="en-US" altLang="zh-TW" dirty="0"/>
              <a:t>(Flexibility and efficiency of </a:t>
            </a:r>
            <a:r>
              <a:rPr lang="en-US" altLang="zh-TW" dirty="0" smtClean="0"/>
              <a:t>use)</a:t>
            </a:r>
            <a:r>
              <a:rPr lang="zh-TW" altLang="en-US" dirty="0" smtClean="0"/>
              <a:t>，可以考慮在網頁正中間加入一個移至最頂或是移至最底的按鈕，方便使用者快速地回到網頁最上方或是直達網頁最下方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6" name="向上箭號 5"/>
          <p:cNvSpPr/>
          <p:nvPr/>
        </p:nvSpPr>
        <p:spPr>
          <a:xfrm>
            <a:off x="9557238" y="2787162"/>
            <a:ext cx="729762" cy="77372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9601200" y="3711331"/>
            <a:ext cx="641838" cy="860669"/>
          </a:xfrm>
          <a:prstGeom prst="downArrow">
            <a:avLst>
              <a:gd name="adj1" fmla="val 50000"/>
              <a:gd name="adj2" fmla="val 513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9337430" y="2231482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範例：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782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/>
              <a:t>資工二 </a:t>
            </a:r>
            <a:r>
              <a:rPr lang="en-US" altLang="zh-TW" dirty="0" smtClean="0"/>
              <a:t>105590019</a:t>
            </a:r>
            <a:r>
              <a:rPr lang="zh-TW" altLang="en-US" dirty="0" smtClean="0"/>
              <a:t> 顏柏耀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22168" y="5657317"/>
            <a:ext cx="912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一致性和標準</a:t>
            </a:r>
            <a:r>
              <a:rPr lang="en-US" altLang="zh-TW" dirty="0"/>
              <a:t>(Consistency and standards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，標題和背景風格要一致，不要</a:t>
            </a:r>
            <a:r>
              <a:rPr lang="zh-TW" altLang="en-US" dirty="0"/>
              <a:t>使用網站以外的配色或單一的設計方式，</a:t>
            </a:r>
            <a:r>
              <a:rPr lang="zh-TW" altLang="en-US" dirty="0" smtClean="0"/>
              <a:t>讓標</a:t>
            </a:r>
            <a:r>
              <a:rPr lang="zh-TW" altLang="en-US" dirty="0"/>
              <a:t>題</a:t>
            </a:r>
            <a:r>
              <a:rPr lang="zh-TW" altLang="en-US" dirty="0" smtClean="0"/>
              <a:t>明顯</a:t>
            </a:r>
            <a:r>
              <a:rPr lang="zh-TW" altLang="en-US" dirty="0"/>
              <a:t>的</a:t>
            </a:r>
            <a:r>
              <a:rPr lang="zh-TW" altLang="en-US" dirty="0" smtClean="0"/>
              <a:t>很</a:t>
            </a:r>
            <a:r>
              <a:rPr lang="zh-TW" altLang="en-US" dirty="0" smtClean="0"/>
              <a:t>突兀。</a:t>
            </a:r>
            <a:endParaRPr lang="en-US" altLang="zh-TW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68" y="1526524"/>
            <a:ext cx="9125504" cy="3814599"/>
          </a:xfrm>
        </p:spPr>
      </p:pic>
    </p:spTree>
    <p:extLst>
      <p:ext uri="{BB962C8B-B14F-4D97-AF65-F5344CB8AC3E}">
        <p14:creationId xmlns:p14="http://schemas.microsoft.com/office/powerpoint/2010/main" val="372391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/>
              <a:t>資工二 </a:t>
            </a:r>
            <a:r>
              <a:rPr lang="en-US" altLang="zh-TW" dirty="0" smtClean="0"/>
              <a:t>105590019 </a:t>
            </a:r>
            <a:r>
              <a:rPr lang="zh-TW" altLang="en-US" dirty="0"/>
              <a:t>顏柏耀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69114" y="5674409"/>
            <a:ext cx="890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8.</a:t>
            </a:r>
            <a:r>
              <a:rPr lang="zh-TW" altLang="en-US" dirty="0" smtClean="0"/>
              <a:t>美觀與簡化設計</a:t>
            </a:r>
            <a:r>
              <a:rPr lang="en-US" altLang="zh-TW" dirty="0"/>
              <a:t>(Aesthetic and minimalist design</a:t>
            </a:r>
            <a:r>
              <a:rPr lang="en-US" altLang="zh-TW" dirty="0" smtClean="0"/>
              <a:t>)</a:t>
            </a:r>
            <a:r>
              <a:rPr lang="zh-TW" altLang="en-US" dirty="0"/>
              <a:t>，網站資訊組織不當</a:t>
            </a:r>
            <a:r>
              <a:rPr lang="zh-TW" altLang="en-US" dirty="0" smtClean="0"/>
              <a:t>，文字太小</a:t>
            </a:r>
            <a:r>
              <a:rPr lang="zh-TW" altLang="en-US" dirty="0" smtClean="0"/>
              <a:t>太繁瑣</a:t>
            </a:r>
            <a:r>
              <a:rPr lang="zh-TW" altLang="en-US" dirty="0" smtClean="0"/>
              <a:t>，容易</a:t>
            </a:r>
            <a:r>
              <a:rPr lang="zh-TW" altLang="en-US" dirty="0"/>
              <a:t>導致使用者迷失，大量的文字枯燥且增加</a:t>
            </a:r>
            <a:r>
              <a:rPr lang="zh-TW" altLang="en-US" dirty="0" smtClean="0"/>
              <a:t>閱讀難度，可搭配圖片來增加可讀性。</a:t>
            </a:r>
            <a:endParaRPr lang="en-US" altLang="zh-TW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3" y="1492340"/>
            <a:ext cx="8906816" cy="4113702"/>
          </a:xfrm>
        </p:spPr>
      </p:pic>
    </p:spTree>
    <p:extLst>
      <p:ext uri="{BB962C8B-B14F-4D97-AF65-F5344CB8AC3E}">
        <p14:creationId xmlns:p14="http://schemas.microsoft.com/office/powerpoint/2010/main" val="384280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資工二 </a:t>
            </a:r>
            <a:r>
              <a:rPr lang="en-US" altLang="zh-TW" dirty="0" smtClean="0"/>
              <a:t>105590032</a:t>
            </a:r>
            <a:r>
              <a:rPr lang="zh-TW" altLang="en-US" dirty="0"/>
              <a:t> </a:t>
            </a:r>
            <a:r>
              <a:rPr lang="zh-TW" altLang="en-US" dirty="0" smtClean="0"/>
              <a:t>張哲源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3827"/>
            <a:ext cx="10515600" cy="3386942"/>
          </a:xfrm>
        </p:spPr>
      </p:pic>
      <p:sp>
        <p:nvSpPr>
          <p:cNvPr id="6" name="文字方塊 5"/>
          <p:cNvSpPr txBox="1"/>
          <p:nvPr/>
        </p:nvSpPr>
        <p:spPr>
          <a:xfrm>
            <a:off x="838200" y="4958862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10.</a:t>
            </a:r>
            <a:r>
              <a:rPr lang="zh-TW" altLang="en-US" dirty="0"/>
              <a:t>幫助與說明</a:t>
            </a:r>
            <a:r>
              <a:rPr lang="zh-TW" altLang="en-US" dirty="0" smtClean="0"/>
              <a:t>文件</a:t>
            </a:r>
            <a:r>
              <a:rPr lang="en-US" altLang="zh-TW" dirty="0"/>
              <a:t>(Help and </a:t>
            </a:r>
            <a:r>
              <a:rPr lang="en-US" altLang="zh-TW" dirty="0" smtClean="0"/>
              <a:t>documentation)</a:t>
            </a:r>
            <a:r>
              <a:rPr lang="zh-TW" altLang="en-US" dirty="0" smtClean="0"/>
              <a:t>，可於主頁最上方之導覽列加入一份快速說明文件，說明此網站的作用、內容大要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670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資工二 </a:t>
            </a:r>
            <a:r>
              <a:rPr lang="en-US" altLang="zh-TW" dirty="0"/>
              <a:t>105590032</a:t>
            </a:r>
            <a:r>
              <a:rPr lang="zh-TW" altLang="en-US" dirty="0"/>
              <a:t> 張哲源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706"/>
            <a:ext cx="10515600" cy="3144268"/>
          </a:xfrm>
        </p:spPr>
      </p:pic>
      <p:sp>
        <p:nvSpPr>
          <p:cNvPr id="5" name="文字方塊 4"/>
          <p:cNvSpPr txBox="1"/>
          <p:nvPr/>
        </p:nvSpPr>
        <p:spPr>
          <a:xfrm>
            <a:off x="993531" y="4747846"/>
            <a:ext cx="1020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系統與真實世界的關聯性</a:t>
            </a:r>
            <a:r>
              <a:rPr lang="en-US" altLang="zh-TW" dirty="0"/>
              <a:t>(Match between system and the real </a:t>
            </a:r>
            <a:r>
              <a:rPr lang="en-US" altLang="zh-TW" dirty="0" smtClean="0"/>
              <a:t>world)</a:t>
            </a:r>
            <a:r>
              <a:rPr lang="zh-TW" altLang="en-US" dirty="0" smtClean="0"/>
              <a:t>，簡介與聯絡資訊可以再新增翻譯語言，例如英文、日文、韓文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等等，因為查閱網站的使用者不一定只局限於本國使用者，甚至連地圖的路名也可以附上英文翻譯。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3327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319</Words>
  <Application>Microsoft Office PowerPoint</Application>
  <PresentationFormat>寬螢幕</PresentationFormat>
  <Paragraphs>14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Office 佈景主題</vt:lpstr>
      <vt:lpstr>NTUTCSIE 106-2 F2E wk12-十大易用性分析 資工二 105590019 顏柏耀 資工二 105590032 張哲源 資工二 105590037 杜晉宇</vt:lpstr>
      <vt:lpstr>資工二 105590037 杜晉宇</vt:lpstr>
      <vt:lpstr>資工二 105590037 杜晉宇</vt:lpstr>
      <vt:lpstr>PowerPoint 簡報</vt:lpstr>
      <vt:lpstr>PowerPoint 簡報</vt:lpstr>
      <vt:lpstr>資工二 105590032 張哲源</vt:lpstr>
      <vt:lpstr>資工二 105590032 張哲源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晉宇 杜</dc:creator>
  <cp:lastModifiedBy>晉宇 杜</cp:lastModifiedBy>
  <cp:revision>18</cp:revision>
  <dcterms:created xsi:type="dcterms:W3CDTF">2018-05-21T13:49:28Z</dcterms:created>
  <dcterms:modified xsi:type="dcterms:W3CDTF">2018-05-23T19:44:19Z</dcterms:modified>
</cp:coreProperties>
</file>